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05E3A-D314-4E2A-A71C-836E89401818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6D3DA-1BF7-4599-8BD4-A887179949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Dissection Preview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Dissection Preview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Dissection Preview</dc:title>
  <dc:creator>jgugger</dc:creator>
  <cp:lastModifiedBy>jgugger</cp:lastModifiedBy>
  <cp:revision>1</cp:revision>
  <dcterms:created xsi:type="dcterms:W3CDTF">2010-03-24T13:24:29Z</dcterms:created>
  <dcterms:modified xsi:type="dcterms:W3CDTF">2010-03-24T13:25:05Z</dcterms:modified>
</cp:coreProperties>
</file>