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0E42D-B16F-4DBE-9661-B187EA3223BA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96DB0-8A36-41B3-AA39-379A93DCC95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Can’t drowned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07A5B7-9193-4006-87F9-D34776F367B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E7A7-D491-4A54-9299-D3606AEA319A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C9D82E-8C6C-4662-AFF1-B92F2743699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E7A7-D491-4A54-9299-D3606AEA319A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9D82E-8C6C-4662-AFF1-B92F2743699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9C9D82E-8C6C-4662-AFF1-B92F2743699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E7A7-D491-4A54-9299-D3606AEA319A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E7A7-D491-4A54-9299-D3606AEA319A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9C9D82E-8C6C-4662-AFF1-B92F2743699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E7A7-D491-4A54-9299-D3606AEA319A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C9D82E-8C6C-4662-AFF1-B92F2743699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A52E7A7-D491-4A54-9299-D3606AEA319A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9D82E-8C6C-4662-AFF1-B92F2743699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E7A7-D491-4A54-9299-D3606AEA319A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9C9D82E-8C6C-4662-AFF1-B92F2743699A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E7A7-D491-4A54-9299-D3606AEA319A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9C9D82E-8C6C-4662-AFF1-B92F274369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E7A7-D491-4A54-9299-D3606AEA319A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C9D82E-8C6C-4662-AFF1-B92F274369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C9D82E-8C6C-4662-AFF1-B92F2743699A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E7A7-D491-4A54-9299-D3606AEA319A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9C9D82E-8C6C-4662-AFF1-B92F2743699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A52E7A7-D491-4A54-9299-D3606AEA319A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A52E7A7-D491-4A54-9299-D3606AEA319A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9C9D82E-8C6C-4662-AFF1-B92F2743699A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Earthworm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earthworm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Intestine</a:t>
            </a:r>
          </a:p>
          <a:p>
            <a:r>
              <a:rPr lang="en-US" dirty="0" smtClean="0"/>
              <a:t>Crop</a:t>
            </a:r>
            <a:endParaRPr lang="en-US" dirty="0" smtClean="0"/>
          </a:p>
          <a:p>
            <a:r>
              <a:rPr lang="en-US" dirty="0" err="1" smtClean="0"/>
              <a:t>Gizard</a:t>
            </a:r>
            <a:endParaRPr lang="en-US" dirty="0" smtClean="0"/>
          </a:p>
          <a:p>
            <a:r>
              <a:rPr lang="en-US" dirty="0" smtClean="0"/>
              <a:t>Head </a:t>
            </a:r>
          </a:p>
          <a:p>
            <a:r>
              <a:rPr lang="en-US" dirty="0" smtClean="0"/>
              <a:t>Tail</a:t>
            </a:r>
            <a:endParaRPr lang="en-US" dirty="0" smtClean="0"/>
          </a:p>
          <a:p>
            <a:r>
              <a:rPr lang="en-US" dirty="0" smtClean="0"/>
              <a:t>Setae</a:t>
            </a:r>
            <a:endParaRPr lang="en-US" dirty="0" smtClean="0"/>
          </a:p>
          <a:p>
            <a:pPr lvl="1"/>
            <a:r>
              <a:rPr lang="en-US" dirty="0" smtClean="0"/>
              <a:t>4 pairs of bristly hairs</a:t>
            </a:r>
          </a:p>
          <a:p>
            <a:r>
              <a:rPr lang="en-US" dirty="0" err="1" smtClean="0"/>
              <a:t>Clitellum</a:t>
            </a:r>
            <a:endParaRPr lang="en-US" dirty="0" smtClean="0"/>
          </a:p>
          <a:p>
            <a:pPr lvl="1"/>
            <a:r>
              <a:rPr lang="en-US" dirty="0" smtClean="0"/>
              <a:t>Non-segmented part, closest to head</a:t>
            </a:r>
            <a:endParaRPr lang="en-US" dirty="0" smtClean="0"/>
          </a:p>
          <a:p>
            <a:pPr lvl="1"/>
            <a:r>
              <a:rPr lang="en-US" dirty="0" smtClean="0"/>
              <a:t>Important for mating</a:t>
            </a:r>
          </a:p>
          <a:p>
            <a:r>
              <a:rPr lang="en-US" dirty="0" smtClean="0"/>
              <a:t>Heart</a:t>
            </a:r>
          </a:p>
          <a:p>
            <a:pPr lvl="1"/>
            <a:r>
              <a:rPr lang="en-US" dirty="0" smtClean="0"/>
              <a:t>Has 5 </a:t>
            </a:r>
            <a:r>
              <a:rPr lang="en-US" dirty="0" smtClean="0"/>
              <a:t>hearts</a:t>
            </a:r>
          </a:p>
          <a:p>
            <a:r>
              <a:rPr lang="en-US" dirty="0" smtClean="0"/>
              <a:t>No lungs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arthworm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31264"/>
            <a:ext cx="9144000" cy="5217136"/>
          </a:xfrm>
        </p:spPr>
      </p:pic>
      <p:cxnSp>
        <p:nvCxnSpPr>
          <p:cNvPr id="6" name="Straight Connector 5"/>
          <p:cNvCxnSpPr/>
          <p:nvPr/>
        </p:nvCxnSpPr>
        <p:spPr>
          <a:xfrm>
            <a:off x="1219200" y="2209800"/>
            <a:ext cx="6096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648200" y="3200400"/>
            <a:ext cx="6858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</TotalTime>
  <Words>32</Words>
  <Application>Microsoft Office PowerPoint</Application>
  <PresentationFormat>On-screen Show (4:3)</PresentationFormat>
  <Paragraphs>17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Civic</vt:lpstr>
      <vt:lpstr>Earthworm</vt:lpstr>
      <vt:lpstr>earthworm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Earthworm</dc:title>
  <dc:creator>Christie</dc:creator>
  <cp:lastModifiedBy>Christie</cp:lastModifiedBy>
  <cp:revision>3</cp:revision>
  <dcterms:created xsi:type="dcterms:W3CDTF">2010-03-25T14:47:40Z</dcterms:created>
  <dcterms:modified xsi:type="dcterms:W3CDTF">2010-03-25T15:04:59Z</dcterms:modified>
</cp:coreProperties>
</file>