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3A17E-8AE7-450B-86DB-AF0AEFC0C94D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EBA87-EB6D-46DB-85A7-63EBD3E427D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3A17E-8AE7-450B-86DB-AF0AEFC0C94D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EBA87-EB6D-46DB-85A7-63EBD3E427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3A17E-8AE7-450B-86DB-AF0AEFC0C94D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EBA87-EB6D-46DB-85A7-63EBD3E427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3A17E-8AE7-450B-86DB-AF0AEFC0C94D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EBA87-EB6D-46DB-85A7-63EBD3E427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3A17E-8AE7-450B-86DB-AF0AEFC0C94D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EBA87-EB6D-46DB-85A7-63EBD3E427D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3A17E-8AE7-450B-86DB-AF0AEFC0C94D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EBA87-EB6D-46DB-85A7-63EBD3E427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3A17E-8AE7-450B-86DB-AF0AEFC0C94D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EBA87-EB6D-46DB-85A7-63EBD3E427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3A17E-8AE7-450B-86DB-AF0AEFC0C94D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EBA87-EB6D-46DB-85A7-63EBD3E427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3A17E-8AE7-450B-86DB-AF0AEFC0C94D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EBA87-EB6D-46DB-85A7-63EBD3E427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3A17E-8AE7-450B-86DB-AF0AEFC0C94D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EBA87-EB6D-46DB-85A7-63EBD3E427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3A17E-8AE7-450B-86DB-AF0AEFC0C94D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98EBA87-EB6D-46DB-85A7-63EBD3E427D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83A17E-8AE7-450B-86DB-AF0AEFC0C94D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98EBA87-EB6D-46DB-85A7-63EBD3E427D5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Grasshopper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External grasshopper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Head</a:t>
            </a:r>
          </a:p>
          <a:p>
            <a:r>
              <a:rPr lang="en-US" dirty="0" smtClean="0"/>
              <a:t>Thorax</a:t>
            </a:r>
          </a:p>
          <a:p>
            <a:r>
              <a:rPr lang="en-US" dirty="0" smtClean="0"/>
              <a:t>Abdomen</a:t>
            </a:r>
            <a:endParaRPr lang="en-US" dirty="0" smtClean="0"/>
          </a:p>
          <a:p>
            <a:r>
              <a:rPr lang="en-US" dirty="0" smtClean="0"/>
              <a:t>Wings</a:t>
            </a:r>
            <a:endParaRPr lang="en-US" dirty="0"/>
          </a:p>
          <a:p>
            <a:r>
              <a:rPr lang="en-US" dirty="0" smtClean="0"/>
              <a:t>Spiracles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rasshopp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40095"/>
          <a:stretch>
            <a:fillRect/>
          </a:stretch>
        </p:blipFill>
        <p:spPr>
          <a:xfrm>
            <a:off x="0" y="1219200"/>
            <a:ext cx="9144000" cy="4695199"/>
          </a:xfrm>
        </p:spPr>
      </p:pic>
      <p:sp>
        <p:nvSpPr>
          <p:cNvPr id="5" name="Rectangle 4"/>
          <p:cNvSpPr/>
          <p:nvPr/>
        </p:nvSpPr>
        <p:spPr>
          <a:xfrm>
            <a:off x="228600" y="4038600"/>
            <a:ext cx="8382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76400" y="32766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971800" y="5410200"/>
            <a:ext cx="609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229600" y="3810000"/>
            <a:ext cx="7620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20000" y="2895600"/>
            <a:ext cx="1066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wing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5486400"/>
            <a:ext cx="3810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505200" y="2895600"/>
            <a:ext cx="9144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696200" y="50292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315200" y="5257800"/>
            <a:ext cx="7620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</TotalTime>
  <Words>9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Grasshopper</vt:lpstr>
      <vt:lpstr>External grasshopper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Grasshopper</dc:title>
  <dc:creator>Christie</dc:creator>
  <cp:lastModifiedBy>Christie</cp:lastModifiedBy>
  <cp:revision>2</cp:revision>
  <dcterms:created xsi:type="dcterms:W3CDTF">2010-03-25T14:47:18Z</dcterms:created>
  <dcterms:modified xsi:type="dcterms:W3CDTF">2010-03-25T14:49:22Z</dcterms:modified>
</cp:coreProperties>
</file>