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70" r:id="rId3"/>
    <p:sldId id="259" r:id="rId4"/>
    <p:sldId id="272" r:id="rId5"/>
    <p:sldId id="260" r:id="rId6"/>
    <p:sldId id="261" r:id="rId7"/>
    <p:sldId id="262" r:id="rId8"/>
    <p:sldId id="266" r:id="rId9"/>
    <p:sldId id="263" r:id="rId10"/>
    <p:sldId id="265" r:id="rId11"/>
    <p:sldId id="268" r:id="rId12"/>
    <p:sldId id="264" r:id="rId13"/>
    <p:sldId id="273" r:id="rId14"/>
    <p:sldId id="274" r:id="rId15"/>
    <p:sldId id="275" r:id="rId16"/>
    <p:sldId id="276" r:id="rId17"/>
    <p:sldId id="278" r:id="rId18"/>
    <p:sldId id="279" r:id="rId19"/>
    <p:sldId id="280" r:id="rId20"/>
    <p:sldId id="281" r:id="rId21"/>
    <p:sldId id="282" r:id="rId22"/>
    <p:sldId id="28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FB347-72AD-448A-8808-FC0B557CBDDE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9CDF2-7BB6-4F45-BB3E-71A04171D3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Example:</a:t>
            </a:r>
            <a:r>
              <a:rPr lang="en-US" baseline="0" dirty="0" smtClean="0"/>
              <a:t> </a:t>
            </a:r>
            <a:r>
              <a:rPr lang="en-US" dirty="0" smtClean="0"/>
              <a:t>Organization</a:t>
            </a:r>
            <a:r>
              <a:rPr lang="en-US" baseline="0" dirty="0" smtClean="0"/>
              <a:t> of my closet- done by work &amp; non- work, winter &amp; summer, could also do by color, type of clothing (pants, skirts, shirts, etc)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Example: grocery store produce in one section, but also have all types of apples together, all types of lettuce together, etc (taxa)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9CDF2-7BB6-4F45-BB3E-71A04171D33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What would</a:t>
            </a:r>
            <a:r>
              <a:rPr lang="en-US" baseline="0" dirty="0" smtClean="0"/>
              <a:t> be the problem with how Aristotle was grouping organisms?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9CDF2-7BB6-4F45-BB3E-71A04171D33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Largest group to smallest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9CDF2-7BB6-4F45-BB3E-71A04171D33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Give example</a:t>
            </a:r>
            <a:r>
              <a:rPr lang="en-US" baseline="0" dirty="0" smtClean="0"/>
              <a:t> of my family </a:t>
            </a:r>
          </a:p>
          <a:p>
            <a:pPr lvl="1">
              <a:buFont typeface="Arial" pitchFamily="34" charset="0"/>
              <a:buChar char="•"/>
            </a:pPr>
            <a:r>
              <a:rPr lang="en-US" baseline="0" dirty="0" smtClean="0"/>
              <a:t>I am a human on earth, I am also an American, I am a Pennsylvanian, I am a resident of Bucks County, I am a resident of Levittown, I live in Holly Hill in Levittown, I live at 460 Hickory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9CDF2-7BB6-4F45-BB3E-71A04171D33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Can be used to help identify</a:t>
            </a:r>
            <a:r>
              <a:rPr lang="en-US" baseline="0" dirty="0" smtClean="0"/>
              <a:t> something as poisonous or infectious (poison ivy vs. Virginia creeper or poisonous snake)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Can be used to help id certain plants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Can be used to help person see what plants should be kept in a garden and what plants should not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9CDF2-7BB6-4F45-BB3E-71A04171D333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Start here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9CDF2-7BB6-4F45-BB3E-71A04171D333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116646-C634-42CF-8272-07E558FA4365}" type="datetimeFigureOut">
              <a:rPr lang="en-US" smtClean="0"/>
              <a:pPr/>
              <a:t>3/25/2010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4B47277-F84E-4A24-8FCE-0C22EEBB56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Taxonomy &amp; Evolution-Part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Rago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1752600"/>
            <a:ext cx="8229600" cy="4419600"/>
          </a:xfrm>
        </p:spPr>
        <p:txBody>
          <a:bodyPr numCol="1">
            <a:normAutofit/>
          </a:bodyPr>
          <a:lstStyle/>
          <a:p>
            <a:r>
              <a:rPr lang="en-US" dirty="0" smtClean="0"/>
              <a:t>Domain-       Eukarya                    Eukarya              </a:t>
            </a:r>
          </a:p>
          <a:p>
            <a:r>
              <a:rPr lang="en-US" dirty="0" smtClean="0"/>
              <a:t>Kingdom-     Animalia                   Animalia</a:t>
            </a:r>
          </a:p>
          <a:p>
            <a:r>
              <a:rPr lang="en-US" dirty="0" smtClean="0"/>
              <a:t>Phylum-       Chordata                   Chordata </a:t>
            </a:r>
          </a:p>
          <a:p>
            <a:r>
              <a:rPr lang="en-US" dirty="0" smtClean="0"/>
              <a:t>Class-          Mammalia                 Mammalia</a:t>
            </a:r>
          </a:p>
          <a:p>
            <a:r>
              <a:rPr lang="en-US" dirty="0" smtClean="0"/>
              <a:t>Order-          Carnivoria                 Carnivoria</a:t>
            </a:r>
          </a:p>
          <a:p>
            <a:r>
              <a:rPr lang="en-US" dirty="0" smtClean="0"/>
              <a:t>Family-         Felidae                     Canidae</a:t>
            </a:r>
          </a:p>
          <a:p>
            <a:r>
              <a:rPr lang="en-US" dirty="0" smtClean="0"/>
              <a:t>Genus-         Felis                         Canus</a:t>
            </a:r>
          </a:p>
          <a:p>
            <a:r>
              <a:rPr lang="en-US" dirty="0" smtClean="0"/>
              <a:t>Species-       Felis catus               Canus lupus</a:t>
            </a:r>
          </a:p>
          <a:p>
            <a:pPr lvl="1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11430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0" y="11430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mystery animals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Felis catus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Canus lupus</a:t>
            </a:r>
            <a:endParaRPr lang="en-US" dirty="0"/>
          </a:p>
        </p:txBody>
      </p:sp>
      <p:pic>
        <p:nvPicPr>
          <p:cNvPr id="7" name="Content Placeholder 6" descr="11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2590800"/>
            <a:ext cx="4038600" cy="3028950"/>
          </a:xfrm>
        </p:spPr>
      </p:pic>
      <p:pic>
        <p:nvPicPr>
          <p:cNvPr id="8" name="Content Placeholder 7" descr="11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" y="2562225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Binomial Nomenclature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Linnaeus gave an organism 2 names</a:t>
            </a:r>
          </a:p>
          <a:p>
            <a:pPr lvl="1"/>
            <a:r>
              <a:rPr lang="en-US" dirty="0" smtClean="0"/>
              <a:t>1 genus name &amp; a species name</a:t>
            </a:r>
          </a:p>
          <a:p>
            <a:pPr lvl="1"/>
            <a:r>
              <a:rPr lang="en-US" dirty="0" smtClean="0"/>
              <a:t>This is an organisms scientific name</a:t>
            </a:r>
          </a:p>
          <a:p>
            <a:pPr lvl="1"/>
            <a:r>
              <a:rPr lang="en-US" dirty="0" smtClean="0"/>
              <a:t>Example: Homo sapiens (People); Felis catus (domestic cat); Canis lupus familiaris (domestic dog)</a:t>
            </a:r>
          </a:p>
          <a:p>
            <a:pPr lvl="1"/>
            <a:r>
              <a:rPr lang="en-US" dirty="0" smtClean="0"/>
              <a:t>Latin is the language of Scientific names</a:t>
            </a:r>
          </a:p>
          <a:p>
            <a:pPr lvl="2"/>
            <a:r>
              <a:rPr lang="en-US" dirty="0" smtClean="0"/>
              <a:t>Dead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Dichotomous Key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pairs of contrasting, descriptive statements to lead to the identification of an organism (or other object)</a:t>
            </a:r>
          </a:p>
          <a:p>
            <a:r>
              <a:rPr lang="en-US" dirty="0" smtClean="0"/>
              <a:t>Can be used to tell different plants apart</a:t>
            </a:r>
          </a:p>
          <a:p>
            <a:pPr lvl="1"/>
            <a:r>
              <a:rPr lang="en-US" dirty="0" smtClean="0"/>
              <a:t>Poison ivy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differences can you see?</a:t>
            </a:r>
            <a:endParaRPr lang="en-US" dirty="0"/>
          </a:p>
        </p:txBody>
      </p:sp>
      <p:pic>
        <p:nvPicPr>
          <p:cNvPr id="4" name="Content Placeholder 3" descr="virginia creeper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b="27175"/>
          <a:stretch>
            <a:fillRect/>
          </a:stretch>
        </p:blipFill>
        <p:spPr>
          <a:xfrm>
            <a:off x="0" y="1600200"/>
            <a:ext cx="4519613" cy="3429000"/>
          </a:xfrm>
        </p:spPr>
      </p:pic>
      <p:pic>
        <p:nvPicPr>
          <p:cNvPr id="5" name="Picture 4" descr="poisonivyspr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447800"/>
            <a:ext cx="3810000" cy="3755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chotomous k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51242"/>
            <a:ext cx="9144000" cy="5806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could a dichotomous key be useful?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Medicine</a:t>
            </a:r>
          </a:p>
          <a:p>
            <a:r>
              <a:rPr lang="en-US" dirty="0" smtClean="0"/>
              <a:t>Botany</a:t>
            </a:r>
          </a:p>
          <a:p>
            <a:r>
              <a:rPr lang="en-US" dirty="0" smtClean="0"/>
              <a:t>Amateur Gardener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Arthropods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Appendages</a:t>
            </a:r>
          </a:p>
          <a:p>
            <a:pPr lvl="1"/>
            <a:r>
              <a:rPr lang="en-US" dirty="0" smtClean="0"/>
              <a:t>Body segments such as legs &amp; antennae</a:t>
            </a:r>
          </a:p>
          <a:p>
            <a:r>
              <a:rPr lang="en-US" dirty="0" smtClean="0"/>
              <a:t>Chitin</a:t>
            </a:r>
          </a:p>
          <a:p>
            <a:pPr lvl="1"/>
            <a:r>
              <a:rPr lang="en-US" dirty="0" smtClean="0"/>
              <a:t>Makes up the arthropod’s exoskeleton</a:t>
            </a:r>
          </a:p>
          <a:p>
            <a:pPr lvl="2"/>
            <a:r>
              <a:rPr lang="en-US" dirty="0" smtClean="0"/>
              <a:t>Exoskeleton</a:t>
            </a:r>
          </a:p>
          <a:p>
            <a:pPr lvl="3"/>
            <a:r>
              <a:rPr lang="en-US" dirty="0" smtClean="0"/>
              <a:t>Skeleton on outside of body covers the skin</a:t>
            </a:r>
          </a:p>
          <a:p>
            <a:r>
              <a:rPr lang="en-US" dirty="0" smtClean="0"/>
              <a:t>Compound eye</a:t>
            </a:r>
          </a:p>
          <a:p>
            <a:pPr lvl="1"/>
            <a:r>
              <a:rPr lang="en-US" dirty="0" smtClean="0"/>
              <a:t>Many lens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Endoderms</a:t>
            </a:r>
            <a:endParaRPr lang="en-US" dirty="0" smtClean="0"/>
          </a:p>
          <a:p>
            <a:pPr lvl="1"/>
            <a:r>
              <a:rPr lang="en-US" dirty="0" smtClean="0"/>
              <a:t>Maintain constant body temperature</a:t>
            </a:r>
          </a:p>
          <a:p>
            <a:r>
              <a:rPr lang="en-US" dirty="0" smtClean="0"/>
              <a:t>Hair</a:t>
            </a:r>
          </a:p>
          <a:p>
            <a:r>
              <a:rPr lang="en-US" dirty="0" smtClean="0"/>
              <a:t>Completely divided heart (four-chamber heart)</a:t>
            </a:r>
          </a:p>
          <a:p>
            <a:r>
              <a:rPr lang="en-US" dirty="0" smtClean="0"/>
              <a:t>Produce milk for their young</a:t>
            </a:r>
          </a:p>
          <a:p>
            <a:r>
              <a:rPr lang="en-US" dirty="0" smtClean="0"/>
              <a:t>Single jawbone</a:t>
            </a:r>
          </a:p>
          <a:p>
            <a:pPr lvl="1"/>
            <a:r>
              <a:rPr lang="en-US" dirty="0" smtClean="0"/>
              <a:t>Compared to reptile’s jaw which is made up of many bones</a:t>
            </a:r>
          </a:p>
          <a:p>
            <a:r>
              <a:rPr lang="en-US" dirty="0" smtClean="0"/>
              <a:t>Specialized teeth</a:t>
            </a:r>
          </a:p>
          <a:p>
            <a:pPr lvl="1"/>
            <a:r>
              <a:rPr lang="en-US" dirty="0" smtClean="0"/>
              <a:t>Teeth to crush, grind, slice, cut, hold prey, or crush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Reptiles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Heart has 2 atria &amp; single ventricle that is partially divided by a septum</a:t>
            </a:r>
          </a:p>
          <a:p>
            <a:r>
              <a:rPr lang="en-US" dirty="0" err="1" smtClean="0"/>
              <a:t>Ectotherms</a:t>
            </a:r>
            <a:endParaRPr lang="en-US" dirty="0" smtClean="0"/>
          </a:p>
          <a:p>
            <a:pPr lvl="1"/>
            <a:r>
              <a:rPr lang="en-US" dirty="0" smtClean="0"/>
              <a:t>Regulate internal temperature by absorbing heat from surroundings</a:t>
            </a:r>
          </a:p>
          <a:p>
            <a:r>
              <a:rPr lang="en-US" dirty="0" smtClean="0"/>
              <a:t>Reproduce by laying eggs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we organize things?</a:t>
            </a:r>
          </a:p>
          <a:p>
            <a:r>
              <a:rPr lang="en-US" dirty="0" smtClean="0"/>
              <a:t>How do we organize things?</a:t>
            </a:r>
          </a:p>
          <a:p>
            <a:r>
              <a:rPr lang="en-US" dirty="0" smtClean="0"/>
              <a:t>Biologist do this through classification</a:t>
            </a:r>
          </a:p>
          <a:p>
            <a:pPr lvl="1"/>
            <a:r>
              <a:rPr lang="en-US" dirty="0" smtClean="0"/>
              <a:t>Group objects or information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Reproduce by releasing eggs &amp; sperm into water</a:t>
            </a:r>
          </a:p>
          <a:p>
            <a:r>
              <a:rPr lang="en-US" dirty="0" smtClean="0"/>
              <a:t>Gills to process oxygen from water</a:t>
            </a:r>
          </a:p>
          <a:p>
            <a:r>
              <a:rPr lang="en-US" dirty="0" smtClean="0"/>
              <a:t>Cartilaginous bones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Amphibians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Skin is permeable to water &amp; oxygen </a:t>
            </a:r>
          </a:p>
          <a:p>
            <a:pPr lvl="1"/>
            <a:r>
              <a:rPr lang="en-US" dirty="0" smtClean="0"/>
              <a:t>Also breathe through lungs in addition to their skin</a:t>
            </a:r>
          </a:p>
          <a:p>
            <a:r>
              <a:rPr lang="en-US" dirty="0" smtClean="0"/>
              <a:t>Most species lay eggs in water &amp; have an aquatic larval stage</a:t>
            </a:r>
          </a:p>
          <a:p>
            <a:r>
              <a:rPr lang="en-US" dirty="0" smtClean="0"/>
              <a:t>Examples: frogs, toads, &amp; salamanders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Feathers</a:t>
            </a:r>
          </a:p>
          <a:p>
            <a:r>
              <a:rPr lang="en-US" dirty="0" smtClean="0"/>
              <a:t>Wings</a:t>
            </a:r>
          </a:p>
          <a:p>
            <a:r>
              <a:rPr lang="en-US" dirty="0" smtClean="0"/>
              <a:t>Lightweight rigid skeleton</a:t>
            </a:r>
          </a:p>
          <a:p>
            <a:r>
              <a:rPr lang="en-US" dirty="0" smtClean="0"/>
              <a:t>Endothermic </a:t>
            </a:r>
          </a:p>
          <a:p>
            <a:r>
              <a:rPr lang="en-US" dirty="0" smtClean="0"/>
              <a:t>Most efficient respiratory system of any terrestrial vertebrate (air sacs occupy large portion of abdominal cavity- just store air &amp; reduce bird’s density)</a:t>
            </a:r>
          </a:p>
          <a:p>
            <a:r>
              <a:rPr lang="en-US" dirty="0" smtClean="0"/>
              <a:t>Beak</a:t>
            </a:r>
          </a:p>
          <a:p>
            <a:r>
              <a:rPr lang="en-US" dirty="0" smtClean="0"/>
              <a:t>Lay eggs in hard shell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Branch of biology that groups &amp; names organisms</a:t>
            </a:r>
          </a:p>
          <a:p>
            <a:pPr lvl="1"/>
            <a:r>
              <a:rPr lang="en-US" dirty="0" smtClean="0"/>
              <a:t>This is done based upon the different characteristics of each organism</a:t>
            </a:r>
          </a:p>
          <a:p>
            <a:r>
              <a:rPr lang="en-US" dirty="0" smtClean="0"/>
              <a:t>The science of describing, naming, &amp; classifying organisms</a:t>
            </a:r>
          </a:p>
          <a:p>
            <a:r>
              <a:rPr lang="en-US" dirty="0" smtClean="0"/>
              <a:t>Allows us to organize groups of organisms with other organisms that have similar characteristics</a:t>
            </a:r>
          </a:p>
          <a:p>
            <a:r>
              <a:rPr lang="en-US" dirty="0" smtClean="0"/>
              <a:t>Taxon</a:t>
            </a:r>
          </a:p>
          <a:p>
            <a:pPr lvl="1"/>
            <a:r>
              <a:rPr lang="en-US" dirty="0" smtClean="0"/>
              <a:t>Also called Taxa (plural)</a:t>
            </a:r>
          </a:p>
          <a:p>
            <a:pPr lvl="1"/>
            <a:r>
              <a:rPr lang="en-US" dirty="0" smtClean="0"/>
              <a:t>Any particular group within a taxonomic system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Taxonomists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Aristotle</a:t>
            </a:r>
          </a:p>
          <a:p>
            <a:pPr lvl="1"/>
            <a:r>
              <a:rPr lang="en-US" dirty="0" smtClean="0"/>
              <a:t>Grouped organisms into 2 groups: plants &amp; animals</a:t>
            </a:r>
          </a:p>
          <a:p>
            <a:pPr lvl="1"/>
            <a:r>
              <a:rPr lang="en-US" dirty="0" smtClean="0"/>
              <a:t>Then subdivided plants into 3 groups: herbs, shrubs, trees &amp; subdivided animals based upon where the animal lived or spent a great deal of time: on land, in the air, or in the water</a:t>
            </a:r>
          </a:p>
          <a:p>
            <a:pPr lvl="1"/>
            <a:r>
              <a:rPr lang="en-US" dirty="0" smtClean="0"/>
              <a:t>This system worked for many organisms but was used only till another, better system was developed</a:t>
            </a:r>
          </a:p>
          <a:p>
            <a:r>
              <a:rPr lang="en-US" dirty="0" smtClean="0"/>
              <a:t>Carolus Linnaeus</a:t>
            </a:r>
          </a:p>
          <a:p>
            <a:pPr lvl="1"/>
            <a:r>
              <a:rPr lang="en-US" dirty="0" smtClean="0"/>
              <a:t>Swedish botanist</a:t>
            </a:r>
          </a:p>
          <a:p>
            <a:pPr lvl="1"/>
            <a:r>
              <a:rPr lang="en-US" dirty="0" smtClean="0"/>
              <a:t>Grouped organisms based upon physical &amp; structural similarities between different organisms</a:t>
            </a:r>
          </a:p>
          <a:p>
            <a:pPr lvl="1"/>
            <a:r>
              <a:rPr lang="en-US" dirty="0" smtClean="0"/>
              <a:t>He also developed a two-word naming system= binomial nomenclature </a:t>
            </a:r>
          </a:p>
          <a:p>
            <a:pPr lvl="2"/>
            <a:r>
              <a:rPr lang="en-US" dirty="0" smtClean="0"/>
              <a:t>Example: Homo sapiens (people), Felis catus (domestic cats)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Linnaean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Developed by Swedish naturalist Carolus Linnaeus </a:t>
            </a:r>
          </a:p>
          <a:p>
            <a:r>
              <a:rPr lang="en-US" dirty="0" smtClean="0"/>
              <a:t>Groups organisms into categories based upon their form &amp; structure</a:t>
            </a:r>
          </a:p>
          <a:p>
            <a:pPr lvl="1"/>
            <a:r>
              <a:rPr lang="en-US" dirty="0" smtClean="0"/>
              <a:t>Could have done this by behavior or types of food that an organism eats.</a:t>
            </a:r>
          </a:p>
          <a:p>
            <a:r>
              <a:rPr lang="en-US" dirty="0" smtClean="0"/>
              <a:t>Consists of a Hierarchy</a:t>
            </a:r>
          </a:p>
          <a:p>
            <a:pPr lvl="1"/>
            <a:r>
              <a:rPr lang="en-US" dirty="0" smtClean="0"/>
              <a:t>Similar to a ladder or pyramid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linnaean hierarchy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t="12865"/>
          <a:stretch>
            <a:fillRect/>
          </a:stretch>
        </p:blipFill>
        <p:spPr>
          <a:xfrm>
            <a:off x="3886200" y="1143000"/>
            <a:ext cx="1447800" cy="55759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Linnaean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Hierarchy</a:t>
            </a:r>
          </a:p>
          <a:p>
            <a:pPr lvl="1"/>
            <a:r>
              <a:rPr lang="en-US" dirty="0" smtClean="0"/>
              <a:t>Each level has smaller &amp; smaller number of organisms in it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 different Kingdoms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 numCol="2">
            <a:normAutofit fontScale="92500"/>
          </a:bodyPr>
          <a:lstStyle/>
          <a:p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Autotrophs, photosynthesis to make energy, most plants live on land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Animals</a:t>
            </a:r>
          </a:p>
          <a:p>
            <a:pPr lvl="1"/>
            <a:r>
              <a:rPr lang="en-US" dirty="0" smtClean="0"/>
              <a:t>Multicellular, develop from embryos, heterotrophs, symmetrical body organization (most), most move around environment to capture food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Protista</a:t>
            </a:r>
          </a:p>
          <a:p>
            <a:pPr lvl="1"/>
            <a:r>
              <a:rPr lang="en-US" dirty="0" smtClean="0"/>
              <a:t>Eukaryotes (multicellular) that are not plants, animals, or fungi</a:t>
            </a:r>
          </a:p>
          <a:p>
            <a:r>
              <a:rPr lang="en-US" dirty="0" smtClean="0"/>
              <a:t>Fungi</a:t>
            </a:r>
          </a:p>
          <a:p>
            <a:pPr lvl="1"/>
            <a:r>
              <a:rPr lang="en-US" dirty="0" smtClean="0"/>
              <a:t>Eukaryotes, heterotrophs, gain nutrients in a unique way</a:t>
            </a:r>
          </a:p>
          <a:p>
            <a:r>
              <a:rPr lang="en-US" dirty="0" smtClean="0"/>
              <a:t>Archaebacteria</a:t>
            </a:r>
          </a:p>
          <a:p>
            <a:pPr lvl="1"/>
            <a:r>
              <a:rPr lang="en-US" dirty="0" smtClean="0"/>
              <a:t>Ancient bacteria</a:t>
            </a:r>
          </a:p>
          <a:p>
            <a:r>
              <a:rPr lang="en-US" dirty="0" smtClean="0"/>
              <a:t>Bacteria</a:t>
            </a:r>
          </a:p>
          <a:p>
            <a:pPr lvl="1"/>
            <a:r>
              <a:rPr lang="en-US" dirty="0" smtClean="0"/>
              <a:t>Eubacteria (true bacteria)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Linnaean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Kingdom</a:t>
            </a:r>
          </a:p>
          <a:p>
            <a:r>
              <a:rPr lang="en-US" dirty="0" smtClean="0"/>
              <a:t>Phylum</a:t>
            </a:r>
          </a:p>
          <a:p>
            <a:r>
              <a:rPr lang="en-US" dirty="0" smtClean="0"/>
              <a:t>Class</a:t>
            </a:r>
          </a:p>
          <a:p>
            <a:r>
              <a:rPr lang="en-US" dirty="0" smtClean="0"/>
              <a:t>Order</a:t>
            </a:r>
          </a:p>
          <a:p>
            <a:r>
              <a:rPr lang="en-US" dirty="0" smtClean="0"/>
              <a:t>Family</a:t>
            </a:r>
          </a:p>
          <a:p>
            <a:r>
              <a:rPr lang="en-US" dirty="0" smtClean="0"/>
              <a:t>Genus</a:t>
            </a:r>
          </a:p>
          <a:p>
            <a:r>
              <a:rPr lang="en-US" dirty="0" smtClean="0"/>
              <a:t>Species</a:t>
            </a:r>
          </a:p>
        </p:txBody>
      </p:sp>
      <p:pic>
        <p:nvPicPr>
          <p:cNvPr id="4" name="Content Placeholder 3" descr="linnaean system.png"/>
          <p:cNvPicPr>
            <a:picLocks noChangeAspect="1"/>
          </p:cNvPicPr>
          <p:nvPr/>
        </p:nvPicPr>
        <p:blipFill>
          <a:blip r:embed="rId3" cstate="print"/>
          <a:srcRect t="23689"/>
          <a:stretch>
            <a:fillRect/>
          </a:stretch>
        </p:blipFill>
        <p:spPr>
          <a:xfrm>
            <a:off x="5181600" y="914400"/>
            <a:ext cx="2895599" cy="5668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360</TotalTime>
  <Words>857</Words>
  <Application>Microsoft Office PowerPoint</Application>
  <PresentationFormat>On-screen Show (4:3)</PresentationFormat>
  <Paragraphs>146</Paragraphs>
  <Slides>22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Origin</vt:lpstr>
      <vt:lpstr>Taxonomy &amp; Evolution-Part 1</vt:lpstr>
      <vt:lpstr>Organization</vt:lpstr>
      <vt:lpstr>Taxonomy</vt:lpstr>
      <vt:lpstr>Early Taxonomists</vt:lpstr>
      <vt:lpstr>The Linnaean System</vt:lpstr>
      <vt:lpstr>Slide 6</vt:lpstr>
      <vt:lpstr>Linnaean System</vt:lpstr>
      <vt:lpstr>6 different Kingdoms</vt:lpstr>
      <vt:lpstr>Linnaean System</vt:lpstr>
      <vt:lpstr>Examples of Organization</vt:lpstr>
      <vt:lpstr>Our mystery animals</vt:lpstr>
      <vt:lpstr>Binomial Nomenclature</vt:lpstr>
      <vt:lpstr>Dichotomous Key</vt:lpstr>
      <vt:lpstr>What differences can you see?</vt:lpstr>
      <vt:lpstr>Slide 15</vt:lpstr>
      <vt:lpstr>How could a dichotomous key be useful?</vt:lpstr>
      <vt:lpstr>Arthropods</vt:lpstr>
      <vt:lpstr>Mammals</vt:lpstr>
      <vt:lpstr>Reptiles</vt:lpstr>
      <vt:lpstr>Fish</vt:lpstr>
      <vt:lpstr>Amphibians </vt:lpstr>
      <vt:lpstr>Birds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Taxonomy &amp; Evolution-Part 1</dc:title>
  <dc:creator>Christie</dc:creator>
  <cp:lastModifiedBy>jgugger</cp:lastModifiedBy>
  <cp:revision>28</cp:revision>
  <dcterms:created xsi:type="dcterms:W3CDTF">2010-03-21T17:21:53Z</dcterms:created>
  <dcterms:modified xsi:type="dcterms:W3CDTF">2010-03-25T12:35:01Z</dcterms:modified>
</cp:coreProperties>
</file>