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1" r:id="rId12"/>
    <p:sldId id="28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28A44-4D13-4634-A2B2-4DE5BDBE98F0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D540A-B1FD-4AD7-83DD-796C05B989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Can’t drowned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7A5B7-9193-4006-87F9-D34776F367B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What would</a:t>
            </a:r>
            <a:r>
              <a:rPr lang="en-US" baseline="0" dirty="0" smtClean="0"/>
              <a:t> be the problem with how Aristotle was grouping organisms?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Largest group to smallest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9CDF2-7BB6-4F45-BB3E-71A04171D33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32BEEFA-1968-4452-AD83-5FF92D9B73B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FFC416A-5213-46C4-85CE-E12E5478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Taxonomy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Biology</a:t>
            </a:r>
          </a:p>
          <a:p>
            <a:r>
              <a:rPr lang="en-US" dirty="0" smtClean="0"/>
              <a:t>Mrs. Rago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 different Kingdoms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What are the 6 different Kingdoms?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 Nomenclature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classification does the first name in a scientific name represent?</a:t>
            </a:r>
          </a:p>
          <a:p>
            <a:r>
              <a:rPr lang="en-US" dirty="0" smtClean="0"/>
              <a:t>What classification does the second name in a scientific name represent?</a:t>
            </a:r>
          </a:p>
          <a:p>
            <a:r>
              <a:rPr lang="en-US" dirty="0" smtClean="0"/>
              <a:t>What </a:t>
            </a:r>
            <a:r>
              <a:rPr lang="en-US" dirty="0" smtClean="0"/>
              <a:t>language is the language of science?  And why do we use this language?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Genus &amp; species specifics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the correct way a scientific name is written?</a:t>
            </a:r>
          </a:p>
          <a:p>
            <a:pPr marL="1051560" lvl="1" indent="-514350">
              <a:buFont typeface="+mj-lt"/>
              <a:buAutoNum type="alphaUcPeriod"/>
            </a:pPr>
            <a:r>
              <a:rPr lang="en-US" dirty="0" smtClean="0"/>
              <a:t>homo sapiens</a:t>
            </a:r>
          </a:p>
          <a:p>
            <a:pPr marL="1051560" lvl="1" indent="-514350">
              <a:buFont typeface="+mj-lt"/>
              <a:buAutoNum type="alphaUcPeriod"/>
            </a:pPr>
            <a:r>
              <a:rPr lang="en-US" dirty="0" smtClean="0"/>
              <a:t>Homo sapiens</a:t>
            </a:r>
          </a:p>
          <a:p>
            <a:pPr marL="1051560" lvl="1" indent="-514350">
              <a:buFont typeface="+mj-lt"/>
              <a:buAutoNum type="alphaUcPeriod"/>
            </a:pPr>
            <a:r>
              <a:rPr lang="en-US" i="1" dirty="0" smtClean="0"/>
              <a:t>Homo sapiens</a:t>
            </a:r>
          </a:p>
          <a:p>
            <a:pPr marL="1051560" lvl="1" indent="-514350">
              <a:buFont typeface="+mj-lt"/>
              <a:buAutoNum type="alphaUcPeriod"/>
            </a:pPr>
            <a:r>
              <a:rPr lang="en-US" i="1" u="sng" dirty="0" smtClean="0"/>
              <a:t>Homo sapiens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grasshopper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three parts of the grasshopper’s body?</a:t>
            </a:r>
          </a:p>
          <a:p>
            <a:r>
              <a:rPr lang="en-US" dirty="0" smtClean="0"/>
              <a:t>What does a grasshopper use it’s spiracles for?</a:t>
            </a:r>
          </a:p>
          <a:p>
            <a:r>
              <a:rPr lang="en-US" dirty="0" smtClean="0"/>
              <a:t>How many legs does a grasshopper have?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sshopp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0095"/>
          <a:stretch>
            <a:fillRect/>
          </a:stretch>
        </p:blipFill>
        <p:spPr>
          <a:xfrm>
            <a:off x="0" y="1219200"/>
            <a:ext cx="9144000" cy="4695199"/>
          </a:xfrm>
        </p:spPr>
      </p:pic>
      <p:sp>
        <p:nvSpPr>
          <p:cNvPr id="5" name="Rectangle 4"/>
          <p:cNvSpPr/>
          <p:nvPr/>
        </p:nvSpPr>
        <p:spPr>
          <a:xfrm>
            <a:off x="228600" y="4038600"/>
            <a:ext cx="8382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3276600"/>
            <a:ext cx="8382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5410200"/>
            <a:ext cx="6096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229600" y="3810000"/>
            <a:ext cx="7620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0" y="28956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5486400"/>
            <a:ext cx="3810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505200" y="2895600"/>
            <a:ext cx="914400" cy="304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6200" y="5029200"/>
            <a:ext cx="8382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315200" y="5257800"/>
            <a:ext cx="7620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earthworm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 earthworms show up on the ground when it rains?</a:t>
            </a:r>
          </a:p>
          <a:p>
            <a:r>
              <a:rPr lang="en-US" dirty="0" smtClean="0"/>
              <a:t>What does a gizzard in an earthworm do?</a:t>
            </a:r>
          </a:p>
          <a:p>
            <a:r>
              <a:rPr lang="en-US" dirty="0" smtClean="0"/>
              <a:t>What is the un-segmented part of an earthworm called?</a:t>
            </a:r>
          </a:p>
          <a:p>
            <a:r>
              <a:rPr lang="en-US" dirty="0" smtClean="0"/>
              <a:t>How does an earthworm move through the soil?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rthwor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31264"/>
            <a:ext cx="9144000" cy="5217136"/>
          </a:xfrm>
        </p:spPr>
      </p:pic>
      <p:cxnSp>
        <p:nvCxnSpPr>
          <p:cNvPr id="6" name="Straight Connector 5"/>
          <p:cNvCxnSpPr/>
          <p:nvPr/>
        </p:nvCxnSpPr>
        <p:spPr>
          <a:xfrm>
            <a:off x="1219200" y="2209800"/>
            <a:ext cx="6096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8200" y="3200400"/>
            <a:ext cx="6858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branch of biology groups &amp; names organisms by their different characteristics?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Taxonomists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was the first to group organisms and grouped them into 2 main groups (plants &amp; animals)?</a:t>
            </a:r>
          </a:p>
          <a:p>
            <a:r>
              <a:rPr lang="en-US" dirty="0" smtClean="0"/>
              <a:t>Who is a </a:t>
            </a:r>
            <a:r>
              <a:rPr lang="en-US" dirty="0" err="1" smtClean="0"/>
              <a:t>swedish</a:t>
            </a:r>
            <a:r>
              <a:rPr lang="en-US" dirty="0" smtClean="0"/>
              <a:t> botanist? And how did he group organisms?</a:t>
            </a:r>
          </a:p>
          <a:p>
            <a:r>
              <a:rPr lang="en-US" dirty="0" smtClean="0"/>
              <a:t>Who developed the binomial nomenclature (2-name naming system)?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Linnaean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Who developed the Linnaean System?</a:t>
            </a:r>
          </a:p>
          <a:p>
            <a:r>
              <a:rPr lang="en-US" dirty="0" smtClean="0"/>
              <a:t>What is the hierarchy of the classifications in the Linnaean System?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linnaean hierarchy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t="12865"/>
          <a:stretch>
            <a:fillRect/>
          </a:stretch>
        </p:blipFill>
        <p:spPr>
          <a:xfrm>
            <a:off x="3886200" y="1143000"/>
            <a:ext cx="1447800" cy="55759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</TotalTime>
  <Words>253</Words>
  <Application>Microsoft Office PowerPoint</Application>
  <PresentationFormat>On-screen Show (4:3)</PresentationFormat>
  <Paragraphs>41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Taxonomy Review</vt:lpstr>
      <vt:lpstr>External grasshopper</vt:lpstr>
      <vt:lpstr>Slide 3</vt:lpstr>
      <vt:lpstr>earthworm</vt:lpstr>
      <vt:lpstr>Slide 5</vt:lpstr>
      <vt:lpstr>Taxonomy</vt:lpstr>
      <vt:lpstr>Early Taxonomists</vt:lpstr>
      <vt:lpstr>The Linnaean System</vt:lpstr>
      <vt:lpstr>Slide 9</vt:lpstr>
      <vt:lpstr>6 different Kingdoms</vt:lpstr>
      <vt:lpstr>Binomial Nomenclature</vt:lpstr>
      <vt:lpstr>Genus &amp; species specifics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Taxonomy Review</dc:title>
  <dc:creator>Christie</dc:creator>
  <cp:lastModifiedBy>Christie</cp:lastModifiedBy>
  <cp:revision>5</cp:revision>
  <dcterms:created xsi:type="dcterms:W3CDTF">2010-04-06T01:37:42Z</dcterms:created>
  <dcterms:modified xsi:type="dcterms:W3CDTF">2010-04-07T00:59:19Z</dcterms:modified>
</cp:coreProperties>
</file>