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EBAC-E5D7-4F6B-9B5A-9F7165531851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A30CD-C5EB-4EFD-A029-A752CAF58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EBAC-E5D7-4F6B-9B5A-9F7165531851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A30CD-C5EB-4EFD-A029-A752CAF58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EBAC-E5D7-4F6B-9B5A-9F7165531851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A30CD-C5EB-4EFD-A029-A752CAF58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EBAC-E5D7-4F6B-9B5A-9F7165531851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A30CD-C5EB-4EFD-A029-A752CAF58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EBAC-E5D7-4F6B-9B5A-9F7165531851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A30CD-C5EB-4EFD-A029-A752CAF58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EBAC-E5D7-4F6B-9B5A-9F7165531851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A30CD-C5EB-4EFD-A029-A752CAF58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EBAC-E5D7-4F6B-9B5A-9F7165531851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A30CD-C5EB-4EFD-A029-A752CAF58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EBAC-E5D7-4F6B-9B5A-9F7165531851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A30CD-C5EB-4EFD-A029-A752CAF58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EBAC-E5D7-4F6B-9B5A-9F7165531851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A30CD-C5EB-4EFD-A029-A752CAF58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EBAC-E5D7-4F6B-9B5A-9F7165531851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A30CD-C5EB-4EFD-A029-A752CAF58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EBAC-E5D7-4F6B-9B5A-9F7165531851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A30CD-C5EB-4EFD-A029-A752CAF58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FEBAC-E5D7-4F6B-9B5A-9F7165531851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A30CD-C5EB-4EFD-A029-A752CAF58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 of long bon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62212" y="314325"/>
            <a:ext cx="4219575" cy="62293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438400" y="609600"/>
            <a:ext cx="12192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562600" y="762000"/>
            <a:ext cx="25908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00200" y="1066800"/>
            <a:ext cx="1981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181600" y="1295400"/>
            <a:ext cx="25146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181600" y="2286000"/>
            <a:ext cx="2514600" cy="533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828800" y="2819400"/>
            <a:ext cx="17526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86400" y="3200400"/>
            <a:ext cx="16002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24000" y="5715000"/>
            <a:ext cx="2057400" cy="533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257800" y="3733800"/>
            <a:ext cx="2286000" cy="533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562600" y="4495800"/>
            <a:ext cx="20574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562600" y="5486400"/>
            <a:ext cx="2209800" cy="609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524000" y="4800600"/>
            <a:ext cx="21336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981200" y="5334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066800" y="38100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914400" y="57912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382000" y="8382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848600" y="12954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772400" y="24384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315200" y="32004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696200" y="38862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772400" y="45720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924800" y="5638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733800" y="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Closer to body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191000" y="6488668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Further from body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3657600" y="4267200"/>
            <a:ext cx="304800" cy="1447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eft Brace 32"/>
          <p:cNvSpPr/>
          <p:nvPr/>
        </p:nvSpPr>
        <p:spPr>
          <a:xfrm>
            <a:off x="3429000" y="1295400"/>
            <a:ext cx="609600" cy="4343400"/>
          </a:xfrm>
          <a:prstGeom prst="leftBr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676400" y="3505200"/>
            <a:ext cx="1752600" cy="609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Left Brace 34"/>
          <p:cNvSpPr/>
          <p:nvPr/>
        </p:nvSpPr>
        <p:spPr>
          <a:xfrm>
            <a:off x="3581400" y="609600"/>
            <a:ext cx="304800" cy="609600"/>
          </a:xfrm>
          <a:prstGeom prst="leftBr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Left Brace 35"/>
          <p:cNvSpPr/>
          <p:nvPr/>
        </p:nvSpPr>
        <p:spPr>
          <a:xfrm>
            <a:off x="3657600" y="5638800"/>
            <a:ext cx="304800" cy="609600"/>
          </a:xfrm>
          <a:prstGeom prst="leftBr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of long bon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62212" y="314325"/>
            <a:ext cx="4219575" cy="62293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667000" y="1219200"/>
            <a:ext cx="914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743200" y="5029200"/>
            <a:ext cx="8382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62200" y="685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14600" y="2895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77000" y="762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14600" y="5715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477000" y="2362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77000" y="1371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24600" y="3657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400800" y="3124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400800" y="5562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400800" y="43434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26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jgugger</dc:creator>
  <cp:lastModifiedBy>Joe Rago</cp:lastModifiedBy>
  <cp:revision>9</cp:revision>
  <dcterms:created xsi:type="dcterms:W3CDTF">2010-03-03T18:58:26Z</dcterms:created>
  <dcterms:modified xsi:type="dcterms:W3CDTF">2010-03-03T22:43:32Z</dcterms:modified>
</cp:coreProperties>
</file>